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82651-8836-42D0-9AF7-0B7A02C46D3B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7871C-24CD-47E9-B00E-00567D557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48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A35DD-4F7D-4CF5-A3C3-0371D63149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4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400" dirty="0">
                <a:solidFill>
                  <a:srgbClr val="008000"/>
                </a:solidFill>
              </a:rPr>
              <a:t>Me llamo ___________ 	      Clase </a:t>
            </a:r>
            <a:r>
              <a:rPr lang="en-US" altLang="en-US" sz="3400" dirty="0" smtClean="0">
                <a:solidFill>
                  <a:srgbClr val="008000"/>
                </a:solidFill>
              </a:rPr>
              <a:t>602</a:t>
            </a:r>
            <a:r>
              <a:rPr lang="en-US" altLang="en-US" sz="3400" dirty="0">
                <a:solidFill>
                  <a:srgbClr val="008000"/>
                </a:solidFill>
              </a:rPr>
              <a:t/>
            </a:r>
            <a:br>
              <a:rPr lang="en-US" altLang="en-US" sz="3400" dirty="0">
                <a:solidFill>
                  <a:srgbClr val="008000"/>
                </a:solidFill>
              </a:rPr>
            </a:br>
            <a:r>
              <a:rPr lang="en-US" altLang="en-US" sz="3400" dirty="0">
                <a:solidFill>
                  <a:srgbClr val="008000"/>
                </a:solidFill>
              </a:rPr>
              <a:t>La fecha es el </a:t>
            </a:r>
            <a:r>
              <a:rPr lang="en-US" altLang="en-US" sz="3400" dirty="0" smtClean="0">
                <a:solidFill>
                  <a:srgbClr val="008000"/>
                </a:solidFill>
              </a:rPr>
              <a:t>5 </a:t>
            </a:r>
            <a:r>
              <a:rPr lang="en-US" altLang="en-US" sz="3400" dirty="0" smtClean="0">
                <a:solidFill>
                  <a:srgbClr val="008000"/>
                </a:solidFill>
              </a:rPr>
              <a:t>de </a:t>
            </a:r>
            <a:r>
              <a:rPr lang="en-US" altLang="en-US" sz="3400" dirty="0" smtClean="0">
                <a:solidFill>
                  <a:srgbClr val="008000"/>
                </a:solidFill>
              </a:rPr>
              <a:t>mayo </a:t>
            </a:r>
            <a:r>
              <a:rPr lang="en-US" altLang="en-US" sz="3400" dirty="0">
                <a:solidFill>
                  <a:srgbClr val="008000"/>
                </a:solidFill>
              </a:rPr>
              <a:t>del </a:t>
            </a:r>
            <a:r>
              <a:rPr lang="en-US" altLang="en-US" sz="3400" dirty="0" smtClean="0">
                <a:solidFill>
                  <a:srgbClr val="008000"/>
                </a:solidFill>
              </a:rPr>
              <a:t>2017</a:t>
            </a:r>
            <a:endParaRPr lang="en-US" altLang="en-US" sz="34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69a: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repasamos</a:t>
            </a:r>
            <a:r>
              <a:rPr lang="en-US" altLang="en-US" dirty="0"/>
              <a:t> para la </a:t>
            </a:r>
            <a:r>
              <a:rPr lang="en-US" altLang="en-US" dirty="0" err="1"/>
              <a:t>Prueba</a:t>
            </a:r>
            <a:r>
              <a:rPr lang="en-US" altLang="en-US" dirty="0"/>
              <a:t> </a:t>
            </a:r>
            <a:r>
              <a:rPr lang="en-US" altLang="en-US" dirty="0" smtClean="0"/>
              <a:t>4/5</a:t>
            </a:r>
            <a:r>
              <a:rPr lang="en-US" altLang="en-US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i="1" dirty="0" smtClean="0">
                <a:solidFill>
                  <a:srgbClr val="7030A0"/>
                </a:solidFill>
              </a:rPr>
              <a:t>L.O: to review irregular verbs and contractions</a:t>
            </a:r>
            <a:endParaRPr lang="en-US" altLang="en-US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 smtClean="0">
                <a:solidFill>
                  <a:srgbClr val="CC0000"/>
                </a:solidFill>
              </a:rPr>
              <a:t>: </a:t>
            </a:r>
            <a:r>
              <a:rPr lang="en-US" altLang="en-US" dirty="0" smtClean="0"/>
              <a:t>Escribe 2 </a:t>
            </a:r>
            <a:r>
              <a:rPr lang="en-US" altLang="en-US" dirty="0" err="1"/>
              <a:t>oraciones</a:t>
            </a:r>
            <a:r>
              <a:rPr lang="en-US" altLang="en-US" dirty="0"/>
              <a:t> </a:t>
            </a:r>
            <a:r>
              <a:rPr lang="en-US" altLang="en-US" dirty="0" err="1"/>
              <a:t>originales</a:t>
            </a:r>
            <a:r>
              <a:rPr lang="en-US" altLang="en-US" dirty="0"/>
              <a:t> con </a:t>
            </a:r>
            <a:r>
              <a:rPr lang="en-US" altLang="en-US" dirty="0" err="1"/>
              <a:t>cada</a:t>
            </a:r>
            <a:r>
              <a:rPr lang="en-US" altLang="en-US" dirty="0"/>
              <a:t> </a:t>
            </a:r>
            <a:r>
              <a:rPr lang="en-US" altLang="en-US" dirty="0" err="1"/>
              <a:t>verbo</a:t>
            </a:r>
            <a:r>
              <a:rPr lang="en-US" altLang="en-US" dirty="0"/>
              <a:t>: </a:t>
            </a:r>
            <a:r>
              <a:rPr lang="en-US" altLang="en-US" i="1" dirty="0"/>
              <a:t>(</a:t>
            </a:r>
            <a:r>
              <a:rPr lang="en-US" altLang="en-US" i="1" dirty="0" smtClean="0"/>
              <a:t>10 </a:t>
            </a:r>
            <a:r>
              <a:rPr lang="en-US" altLang="en-US" i="1" dirty="0" err="1"/>
              <a:t>en</a:t>
            </a:r>
            <a:r>
              <a:rPr lang="en-US" altLang="en-US" i="1" dirty="0"/>
              <a:t> </a:t>
            </a:r>
            <a:r>
              <a:rPr lang="en-US" altLang="en-US" i="1" dirty="0" smtClean="0"/>
              <a:t>total; make sure u change the verb)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Tomar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Hablar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Ir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/>
              <a:t>Escuchar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Mirar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En la hoja CULTURA EN VIVO: ESPAÑA</a:t>
            </a:r>
            <a:endParaRPr lang="es-ES_tradnl" altLang="en-US" u="sng" dirty="0" smtClean="0"/>
          </a:p>
          <a:p>
            <a:pPr lvl="1"/>
            <a:r>
              <a:rPr lang="es-ES_tradnl" altLang="en-US" dirty="0" smtClean="0"/>
              <a:t>Completa </a:t>
            </a:r>
            <a:r>
              <a:rPr lang="es-ES_tradnl" altLang="en-US" dirty="0" smtClean="0"/>
              <a:t># 11</a:t>
            </a:r>
            <a:endParaRPr lang="es-ES_tradnl" altLang="en-US" dirty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2: Capitulo 3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MONDAY</a:t>
            </a:r>
          </a:p>
          <a:p>
            <a:r>
              <a:rPr lang="es-ES_tradnl" altLang="en-US" dirty="0" err="1" smtClean="0"/>
              <a:t>Bring</a:t>
            </a:r>
            <a:r>
              <a:rPr lang="es-ES_tradnl" altLang="en-US" dirty="0" smtClean="0"/>
              <a:t> </a:t>
            </a:r>
            <a:r>
              <a:rPr lang="es-ES_tradnl" altLang="en-US" u="sng" dirty="0" smtClean="0"/>
              <a:t>RUBRIC: Mi Horario Escolar</a:t>
            </a:r>
            <a:r>
              <a:rPr lang="es-ES_tradnl" altLang="en-US" dirty="0" smtClean="0"/>
              <a:t> SIGNED </a:t>
            </a:r>
            <a:r>
              <a:rPr lang="es-ES_tradnl" altLang="en-US" dirty="0" err="1" smtClean="0"/>
              <a:t>by</a:t>
            </a:r>
            <a:r>
              <a:rPr lang="es-ES_tradnl" altLang="en-US" dirty="0" smtClean="0"/>
              <a:t> </a:t>
            </a:r>
            <a:r>
              <a:rPr lang="es-ES_tradnl" altLang="en-US" dirty="0" smtClean="0"/>
              <a:t>THURSDAY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69a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85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        Clase 602 La fecha es el 5 de mayo del 2017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48</cp:revision>
  <cp:lastPrinted>2016-05-25T17:33:23Z</cp:lastPrinted>
  <dcterms:created xsi:type="dcterms:W3CDTF">2010-11-04T18:53:39Z</dcterms:created>
  <dcterms:modified xsi:type="dcterms:W3CDTF">2017-05-05T15:11:20Z</dcterms:modified>
</cp:coreProperties>
</file>